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f7b15ae84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f7b15ae84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f7b15ae843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f7b15ae843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743200" y="742950"/>
            <a:ext cx="3657600" cy="3657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2743200" y="4062150"/>
            <a:ext cx="338400" cy="338400"/>
          </a:xfrm>
          <a:prstGeom prst="rtTriangl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 rot="-5400000">
            <a:off x="6062400" y="4062150"/>
            <a:ext cx="338400" cy="338400"/>
          </a:xfrm>
          <a:prstGeom prst="rtTriangl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 rot="5400000">
            <a:off x="2743200" y="742950"/>
            <a:ext cx="338400" cy="338400"/>
          </a:xfrm>
          <a:prstGeom prst="rtTriangl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 rot="10800000">
            <a:off x="6062400" y="742950"/>
            <a:ext cx="338400" cy="338400"/>
          </a:xfrm>
          <a:prstGeom prst="rtTriangl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5741238" y="3248950"/>
            <a:ext cx="539400" cy="5394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RX Ax5043</a:t>
            </a:r>
            <a:endParaRPr sz="700"/>
          </a:p>
        </p:txBody>
      </p:sp>
      <p:sp>
        <p:nvSpPr>
          <p:cNvPr id="60" name="Google Shape;60;p13"/>
          <p:cNvSpPr/>
          <p:nvPr/>
        </p:nvSpPr>
        <p:spPr>
          <a:xfrm>
            <a:off x="5741238" y="2572200"/>
            <a:ext cx="539400" cy="5394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RX Ax5043</a:t>
            </a:r>
            <a:endParaRPr sz="700"/>
          </a:p>
        </p:txBody>
      </p:sp>
      <p:sp>
        <p:nvSpPr>
          <p:cNvPr id="61" name="Google Shape;61;p13"/>
          <p:cNvSpPr/>
          <p:nvPr/>
        </p:nvSpPr>
        <p:spPr>
          <a:xfrm>
            <a:off x="5741238" y="1895450"/>
            <a:ext cx="539400" cy="5394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RX Ax5043</a:t>
            </a:r>
            <a:endParaRPr sz="700"/>
          </a:p>
        </p:txBody>
      </p:sp>
      <p:sp>
        <p:nvSpPr>
          <p:cNvPr id="62" name="Google Shape;62;p13"/>
          <p:cNvSpPr/>
          <p:nvPr/>
        </p:nvSpPr>
        <p:spPr>
          <a:xfrm>
            <a:off x="5741238" y="1218700"/>
            <a:ext cx="539400" cy="5394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RX Ax5043</a:t>
            </a:r>
            <a:endParaRPr sz="700"/>
          </a:p>
        </p:txBody>
      </p:sp>
      <p:sp>
        <p:nvSpPr>
          <p:cNvPr id="63" name="Google Shape;63;p13"/>
          <p:cNvSpPr/>
          <p:nvPr/>
        </p:nvSpPr>
        <p:spPr>
          <a:xfrm>
            <a:off x="2827800" y="3248950"/>
            <a:ext cx="567000" cy="759000"/>
          </a:xfrm>
          <a:prstGeom prst="rect">
            <a:avLst/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BP Tx</a:t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3511288" y="3550700"/>
            <a:ext cx="1143000" cy="759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Tx PA/ Front End</a:t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4770800" y="3700850"/>
            <a:ext cx="832200" cy="5121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Tx Ax5043</a:t>
            </a:r>
            <a:endParaRPr sz="1000"/>
          </a:p>
        </p:txBody>
      </p:sp>
      <p:sp>
        <p:nvSpPr>
          <p:cNvPr id="66" name="Google Shape;66;p13"/>
          <p:cNvSpPr/>
          <p:nvPr/>
        </p:nvSpPr>
        <p:spPr>
          <a:xfrm>
            <a:off x="4023500" y="1319475"/>
            <a:ext cx="914400" cy="914400"/>
          </a:xfrm>
          <a:prstGeom prst="rect">
            <a:avLst/>
          </a:prstGeom>
          <a:solidFill>
            <a:srgbClr val="D5A6BD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CPU</a:t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3394775" y="1825200"/>
            <a:ext cx="475500" cy="9144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LD SW</a:t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3206100" y="1159525"/>
            <a:ext cx="201300" cy="338400"/>
          </a:xfrm>
          <a:prstGeom prst="rect">
            <a:avLst/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/>
              <a:t>RAM</a:t>
            </a:r>
            <a:endParaRPr sz="500"/>
          </a:p>
        </p:txBody>
      </p:sp>
      <p:sp>
        <p:nvSpPr>
          <p:cNvPr id="69" name="Google Shape;69;p13"/>
          <p:cNvSpPr/>
          <p:nvPr/>
        </p:nvSpPr>
        <p:spPr>
          <a:xfrm>
            <a:off x="3475525" y="1159513"/>
            <a:ext cx="201300" cy="338400"/>
          </a:xfrm>
          <a:prstGeom prst="rect">
            <a:avLst/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/>
              <a:t>RAM</a:t>
            </a:r>
            <a:endParaRPr sz="500"/>
          </a:p>
        </p:txBody>
      </p:sp>
      <p:sp>
        <p:nvSpPr>
          <p:cNvPr id="70" name="Google Shape;70;p13"/>
          <p:cNvSpPr/>
          <p:nvPr/>
        </p:nvSpPr>
        <p:spPr>
          <a:xfrm>
            <a:off x="4275750" y="2393825"/>
            <a:ext cx="420600" cy="5577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SW PWR</a:t>
            </a:r>
            <a:endParaRPr sz="800"/>
          </a:p>
        </p:txBody>
      </p:sp>
      <p:sp>
        <p:nvSpPr>
          <p:cNvPr id="71" name="Google Shape;71;p13"/>
          <p:cNvSpPr/>
          <p:nvPr/>
        </p:nvSpPr>
        <p:spPr>
          <a:xfrm>
            <a:off x="3744975" y="1159525"/>
            <a:ext cx="201300" cy="338400"/>
          </a:xfrm>
          <a:prstGeom prst="rect">
            <a:avLst/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/>
              <a:t>RAM</a:t>
            </a:r>
            <a:endParaRPr sz="500"/>
          </a:p>
        </p:txBody>
      </p:sp>
      <p:sp>
        <p:nvSpPr>
          <p:cNvPr id="72" name="Google Shape;72;p13"/>
          <p:cNvSpPr/>
          <p:nvPr/>
        </p:nvSpPr>
        <p:spPr>
          <a:xfrm rot="-5400000">
            <a:off x="3531875" y="1502300"/>
            <a:ext cx="201300" cy="338400"/>
          </a:xfrm>
          <a:prstGeom prst="rect">
            <a:avLst/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/>
              <a:t>RAM</a:t>
            </a:r>
            <a:endParaRPr sz="500"/>
          </a:p>
        </p:txBody>
      </p:sp>
      <p:sp>
        <p:nvSpPr>
          <p:cNvPr id="73" name="Google Shape;73;p13"/>
          <p:cNvSpPr/>
          <p:nvPr/>
        </p:nvSpPr>
        <p:spPr>
          <a:xfrm>
            <a:off x="2827775" y="2393550"/>
            <a:ext cx="420600" cy="5577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SW PWR</a:t>
            </a:r>
            <a:endParaRPr sz="800"/>
          </a:p>
        </p:txBody>
      </p:sp>
      <p:sp>
        <p:nvSpPr>
          <p:cNvPr id="74" name="Google Shape;74;p13"/>
          <p:cNvSpPr/>
          <p:nvPr/>
        </p:nvSpPr>
        <p:spPr>
          <a:xfrm>
            <a:off x="2923775" y="1273725"/>
            <a:ext cx="228600" cy="10059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LDO</a:t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5101825" y="1319475"/>
            <a:ext cx="475500" cy="1124700"/>
          </a:xfrm>
          <a:prstGeom prst="rect">
            <a:avLst/>
          </a:prstGeom>
          <a:solidFill>
            <a:srgbClr val="C27BA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MISC</a:t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2955475" y="3073375"/>
            <a:ext cx="137100" cy="1371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3607875" y="2985775"/>
            <a:ext cx="137100" cy="1371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 rot="5400000">
            <a:off x="4622225" y="2526450"/>
            <a:ext cx="896100" cy="987600"/>
          </a:xfrm>
          <a:prstGeom prst="rect">
            <a:avLst/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RX front end</a:t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3780875" y="2834025"/>
            <a:ext cx="795600" cy="493800"/>
          </a:xfrm>
          <a:prstGeom prst="rect">
            <a:avLst/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Rx Front End</a:t>
            </a:r>
            <a:endParaRPr sz="1000"/>
          </a:p>
        </p:txBody>
      </p:sp>
      <p:sp>
        <p:nvSpPr>
          <p:cNvPr id="80" name="Google Shape;80;p13"/>
          <p:cNvSpPr txBox="1"/>
          <p:nvPr/>
        </p:nvSpPr>
        <p:spPr>
          <a:xfrm>
            <a:off x="2743200" y="245375"/>
            <a:ext cx="3657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CURRENT CONFIG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p13"/>
          <p:cNvSpPr/>
          <p:nvPr/>
        </p:nvSpPr>
        <p:spPr>
          <a:xfrm>
            <a:off x="3695650" y="789188"/>
            <a:ext cx="2084700" cy="347400"/>
          </a:xfrm>
          <a:prstGeom prst="rect">
            <a:avLst/>
          </a:prstGeom>
          <a:solidFill>
            <a:srgbClr val="A2C4C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/>
          <p:nvPr/>
        </p:nvSpPr>
        <p:spPr>
          <a:xfrm>
            <a:off x="2743200" y="742950"/>
            <a:ext cx="3657600" cy="3657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4"/>
          <p:cNvSpPr/>
          <p:nvPr/>
        </p:nvSpPr>
        <p:spPr>
          <a:xfrm>
            <a:off x="2743200" y="4062150"/>
            <a:ext cx="338400" cy="338400"/>
          </a:xfrm>
          <a:prstGeom prst="rtTriangl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4"/>
          <p:cNvSpPr/>
          <p:nvPr/>
        </p:nvSpPr>
        <p:spPr>
          <a:xfrm rot="-5400000">
            <a:off x="6062400" y="4062150"/>
            <a:ext cx="338400" cy="338400"/>
          </a:xfrm>
          <a:prstGeom prst="rtTriangl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4"/>
          <p:cNvSpPr/>
          <p:nvPr/>
        </p:nvSpPr>
        <p:spPr>
          <a:xfrm rot="5400000">
            <a:off x="2743200" y="742950"/>
            <a:ext cx="338400" cy="338400"/>
          </a:xfrm>
          <a:prstGeom prst="rtTriangl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4"/>
          <p:cNvSpPr/>
          <p:nvPr/>
        </p:nvSpPr>
        <p:spPr>
          <a:xfrm rot="10800000">
            <a:off x="6062400" y="742950"/>
            <a:ext cx="338400" cy="338400"/>
          </a:xfrm>
          <a:prstGeom prst="rtTriangl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/>
          <p:nvPr/>
        </p:nvSpPr>
        <p:spPr>
          <a:xfrm>
            <a:off x="4670313" y="3668550"/>
            <a:ext cx="539400" cy="5394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RX Ax5043</a:t>
            </a:r>
            <a:endParaRPr sz="700"/>
          </a:p>
        </p:txBody>
      </p:sp>
      <p:sp>
        <p:nvSpPr>
          <p:cNvPr id="92" name="Google Shape;92;p14"/>
          <p:cNvSpPr/>
          <p:nvPr/>
        </p:nvSpPr>
        <p:spPr>
          <a:xfrm>
            <a:off x="4053938" y="3222775"/>
            <a:ext cx="539400" cy="5394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RX Ax5043</a:t>
            </a:r>
            <a:endParaRPr sz="700"/>
          </a:p>
        </p:txBody>
      </p:sp>
      <p:sp>
        <p:nvSpPr>
          <p:cNvPr id="93" name="Google Shape;93;p14"/>
          <p:cNvSpPr/>
          <p:nvPr/>
        </p:nvSpPr>
        <p:spPr>
          <a:xfrm>
            <a:off x="4697513" y="2764075"/>
            <a:ext cx="539400" cy="5394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RX Ax5043</a:t>
            </a:r>
            <a:endParaRPr sz="700"/>
          </a:p>
        </p:txBody>
      </p:sp>
      <p:sp>
        <p:nvSpPr>
          <p:cNvPr id="94" name="Google Shape;94;p14"/>
          <p:cNvSpPr/>
          <p:nvPr/>
        </p:nvSpPr>
        <p:spPr>
          <a:xfrm>
            <a:off x="4053938" y="2302050"/>
            <a:ext cx="539400" cy="539400"/>
          </a:xfrm>
          <a:prstGeom prst="rect">
            <a:avLst/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RX Ax5043</a:t>
            </a:r>
            <a:endParaRPr sz="700"/>
          </a:p>
        </p:txBody>
      </p:sp>
      <p:sp>
        <p:nvSpPr>
          <p:cNvPr id="95" name="Google Shape;95;p14"/>
          <p:cNvSpPr/>
          <p:nvPr/>
        </p:nvSpPr>
        <p:spPr>
          <a:xfrm>
            <a:off x="3529650" y="848725"/>
            <a:ext cx="2084700" cy="347400"/>
          </a:xfrm>
          <a:prstGeom prst="rect">
            <a:avLst/>
          </a:prstGeom>
          <a:solidFill>
            <a:srgbClr val="A2C4C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BUS</a:t>
            </a:r>
            <a:endParaRPr/>
          </a:p>
        </p:txBody>
      </p:sp>
      <p:sp>
        <p:nvSpPr>
          <p:cNvPr id="96" name="Google Shape;96;p14"/>
          <p:cNvSpPr/>
          <p:nvPr/>
        </p:nvSpPr>
        <p:spPr>
          <a:xfrm rot="-5400000">
            <a:off x="3044075" y="3558750"/>
            <a:ext cx="567000" cy="759000"/>
          </a:xfrm>
          <a:prstGeom prst="rect">
            <a:avLst/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BP Tx</a:t>
            </a:r>
            <a:endParaRPr/>
          </a:p>
        </p:txBody>
      </p:sp>
      <p:sp>
        <p:nvSpPr>
          <p:cNvPr id="97" name="Google Shape;97;p14"/>
          <p:cNvSpPr/>
          <p:nvPr/>
        </p:nvSpPr>
        <p:spPr>
          <a:xfrm>
            <a:off x="2833963" y="2863075"/>
            <a:ext cx="1143000" cy="759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Tx PA/ Front End</a:t>
            </a:r>
            <a:endParaRPr/>
          </a:p>
        </p:txBody>
      </p:sp>
      <p:sp>
        <p:nvSpPr>
          <p:cNvPr id="98" name="Google Shape;98;p14"/>
          <p:cNvSpPr/>
          <p:nvPr/>
        </p:nvSpPr>
        <p:spPr>
          <a:xfrm>
            <a:off x="2911475" y="2315700"/>
            <a:ext cx="832200" cy="5121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Tx Ax5043</a:t>
            </a:r>
            <a:endParaRPr sz="1000"/>
          </a:p>
        </p:txBody>
      </p:sp>
      <p:sp>
        <p:nvSpPr>
          <p:cNvPr id="99" name="Google Shape;99;p14"/>
          <p:cNvSpPr/>
          <p:nvPr/>
        </p:nvSpPr>
        <p:spPr>
          <a:xfrm>
            <a:off x="3454775" y="4254425"/>
            <a:ext cx="137100" cy="1371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4"/>
          <p:cNvSpPr/>
          <p:nvPr/>
        </p:nvSpPr>
        <p:spPr>
          <a:xfrm>
            <a:off x="5519450" y="4254425"/>
            <a:ext cx="137100" cy="1371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4"/>
          <p:cNvSpPr/>
          <p:nvPr/>
        </p:nvSpPr>
        <p:spPr>
          <a:xfrm rot="5400000">
            <a:off x="5386850" y="2398425"/>
            <a:ext cx="896100" cy="987600"/>
          </a:xfrm>
          <a:prstGeom prst="rect">
            <a:avLst/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RX front end</a:t>
            </a:r>
            <a:endParaRPr/>
          </a:p>
        </p:txBody>
      </p:sp>
      <p:sp>
        <p:nvSpPr>
          <p:cNvPr id="102" name="Google Shape;102;p14"/>
          <p:cNvSpPr/>
          <p:nvPr/>
        </p:nvSpPr>
        <p:spPr>
          <a:xfrm rot="-5400000">
            <a:off x="5190188" y="3513775"/>
            <a:ext cx="795600" cy="493800"/>
          </a:xfrm>
          <a:prstGeom prst="rect">
            <a:avLst/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Rx Front End</a:t>
            </a:r>
            <a:endParaRPr sz="1000"/>
          </a:p>
        </p:txBody>
      </p:sp>
      <p:sp>
        <p:nvSpPr>
          <p:cNvPr id="103" name="Google Shape;103;p14"/>
          <p:cNvSpPr txBox="1"/>
          <p:nvPr/>
        </p:nvSpPr>
        <p:spPr>
          <a:xfrm>
            <a:off x="2743200" y="245375"/>
            <a:ext cx="3657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FRONT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/>
          <p:nvPr/>
        </p:nvSpPr>
        <p:spPr>
          <a:xfrm>
            <a:off x="2743200" y="742950"/>
            <a:ext cx="3657600" cy="3657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5"/>
          <p:cNvSpPr/>
          <p:nvPr/>
        </p:nvSpPr>
        <p:spPr>
          <a:xfrm>
            <a:off x="2743200" y="4062150"/>
            <a:ext cx="338400" cy="338400"/>
          </a:xfrm>
          <a:prstGeom prst="rtTriangl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5"/>
          <p:cNvSpPr/>
          <p:nvPr/>
        </p:nvSpPr>
        <p:spPr>
          <a:xfrm rot="-5400000">
            <a:off x="6062400" y="4062150"/>
            <a:ext cx="338400" cy="338400"/>
          </a:xfrm>
          <a:prstGeom prst="rtTriangl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5"/>
          <p:cNvSpPr/>
          <p:nvPr/>
        </p:nvSpPr>
        <p:spPr>
          <a:xfrm rot="5400000">
            <a:off x="2743200" y="742950"/>
            <a:ext cx="338400" cy="338400"/>
          </a:xfrm>
          <a:prstGeom prst="rtTriangl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5"/>
          <p:cNvSpPr/>
          <p:nvPr/>
        </p:nvSpPr>
        <p:spPr>
          <a:xfrm rot="10800000">
            <a:off x="6062400" y="742950"/>
            <a:ext cx="338400" cy="338400"/>
          </a:xfrm>
          <a:prstGeom prst="rtTriangl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5"/>
          <p:cNvSpPr txBox="1"/>
          <p:nvPr/>
        </p:nvSpPr>
        <p:spPr>
          <a:xfrm>
            <a:off x="993600" y="245375"/>
            <a:ext cx="7156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" name="Google Shape;114;p15"/>
          <p:cNvSpPr/>
          <p:nvPr/>
        </p:nvSpPr>
        <p:spPr>
          <a:xfrm>
            <a:off x="5862025" y="1300150"/>
            <a:ext cx="420600" cy="5577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SW PWR</a:t>
            </a:r>
            <a:endParaRPr sz="800"/>
          </a:p>
        </p:txBody>
      </p:sp>
      <p:sp>
        <p:nvSpPr>
          <p:cNvPr id="115" name="Google Shape;115;p15"/>
          <p:cNvSpPr/>
          <p:nvPr/>
        </p:nvSpPr>
        <p:spPr>
          <a:xfrm>
            <a:off x="2847400" y="1300150"/>
            <a:ext cx="420600" cy="5577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SW PWR</a:t>
            </a:r>
            <a:endParaRPr sz="800"/>
          </a:p>
        </p:txBody>
      </p:sp>
      <p:sp>
        <p:nvSpPr>
          <p:cNvPr id="116" name="Google Shape;116;p15"/>
          <p:cNvSpPr/>
          <p:nvPr/>
        </p:nvSpPr>
        <p:spPr>
          <a:xfrm>
            <a:off x="6062400" y="1993788"/>
            <a:ext cx="228600" cy="10059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LDO</a:t>
            </a:r>
            <a:endParaRPr/>
          </a:p>
        </p:txBody>
      </p:sp>
      <p:sp>
        <p:nvSpPr>
          <p:cNvPr id="117" name="Google Shape;117;p15"/>
          <p:cNvSpPr/>
          <p:nvPr/>
        </p:nvSpPr>
        <p:spPr>
          <a:xfrm>
            <a:off x="3529650" y="1594800"/>
            <a:ext cx="914400" cy="914400"/>
          </a:xfrm>
          <a:prstGeom prst="rect">
            <a:avLst/>
          </a:prstGeom>
          <a:solidFill>
            <a:srgbClr val="D5A6BD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CPU</a:t>
            </a:r>
            <a:endParaRPr/>
          </a:p>
        </p:txBody>
      </p:sp>
      <p:sp>
        <p:nvSpPr>
          <p:cNvPr id="118" name="Google Shape;118;p15"/>
          <p:cNvSpPr/>
          <p:nvPr/>
        </p:nvSpPr>
        <p:spPr>
          <a:xfrm>
            <a:off x="4334250" y="3077625"/>
            <a:ext cx="475500" cy="9144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LD SW</a:t>
            </a:r>
            <a:endParaRPr/>
          </a:p>
        </p:txBody>
      </p:sp>
      <p:sp>
        <p:nvSpPr>
          <p:cNvPr id="119" name="Google Shape;119;p15"/>
          <p:cNvSpPr/>
          <p:nvPr/>
        </p:nvSpPr>
        <p:spPr>
          <a:xfrm>
            <a:off x="4620675" y="1384500"/>
            <a:ext cx="475500" cy="1124700"/>
          </a:xfrm>
          <a:prstGeom prst="rect">
            <a:avLst/>
          </a:prstGeom>
          <a:solidFill>
            <a:srgbClr val="C27BA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MISC</a:t>
            </a:r>
            <a:endParaRPr/>
          </a:p>
        </p:txBody>
      </p:sp>
      <p:sp>
        <p:nvSpPr>
          <p:cNvPr id="120" name="Google Shape;120;p15"/>
          <p:cNvSpPr/>
          <p:nvPr/>
        </p:nvSpPr>
        <p:spPr>
          <a:xfrm>
            <a:off x="2957050" y="2402550"/>
            <a:ext cx="201300" cy="338400"/>
          </a:xfrm>
          <a:prstGeom prst="rect">
            <a:avLst/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/>
              <a:t>RAM</a:t>
            </a:r>
            <a:endParaRPr sz="500"/>
          </a:p>
        </p:txBody>
      </p:sp>
      <p:sp>
        <p:nvSpPr>
          <p:cNvPr id="121" name="Google Shape;121;p15"/>
          <p:cNvSpPr/>
          <p:nvPr/>
        </p:nvSpPr>
        <p:spPr>
          <a:xfrm rot="5400000">
            <a:off x="3886200" y="2672400"/>
            <a:ext cx="201300" cy="338400"/>
          </a:xfrm>
          <a:prstGeom prst="rect">
            <a:avLst/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/>
              <a:t>RAM</a:t>
            </a:r>
            <a:endParaRPr sz="500"/>
          </a:p>
        </p:txBody>
      </p:sp>
      <p:sp>
        <p:nvSpPr>
          <p:cNvPr id="122" name="Google Shape;122;p15"/>
          <p:cNvSpPr/>
          <p:nvPr/>
        </p:nvSpPr>
        <p:spPr>
          <a:xfrm rot="5400000">
            <a:off x="3336562" y="2672390"/>
            <a:ext cx="201300" cy="338400"/>
          </a:xfrm>
          <a:prstGeom prst="rect">
            <a:avLst/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/>
              <a:t>RAM</a:t>
            </a:r>
            <a:endParaRPr sz="500"/>
          </a:p>
        </p:txBody>
      </p:sp>
      <p:sp>
        <p:nvSpPr>
          <p:cNvPr id="123" name="Google Shape;123;p15"/>
          <p:cNvSpPr/>
          <p:nvPr/>
        </p:nvSpPr>
        <p:spPr>
          <a:xfrm>
            <a:off x="2957050" y="1946725"/>
            <a:ext cx="201300" cy="338400"/>
          </a:xfrm>
          <a:prstGeom prst="rect">
            <a:avLst/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/>
              <a:t>RAM</a:t>
            </a:r>
            <a:endParaRPr sz="500"/>
          </a:p>
        </p:txBody>
      </p:sp>
      <p:sp>
        <p:nvSpPr>
          <p:cNvPr id="124" name="Google Shape;124;p15"/>
          <p:cNvSpPr/>
          <p:nvPr/>
        </p:nvSpPr>
        <p:spPr>
          <a:xfrm>
            <a:off x="3529650" y="848725"/>
            <a:ext cx="2084700" cy="347400"/>
          </a:xfrm>
          <a:prstGeom prst="rect">
            <a:avLst/>
          </a:prstGeom>
          <a:solidFill>
            <a:srgbClr val="A2C4C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